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7" r:id="rId4"/>
    <p:sldId id="258" r:id="rId5"/>
    <p:sldId id="260" r:id="rId6"/>
    <p:sldId id="261" r:id="rId7"/>
    <p:sldId id="264" r:id="rId8"/>
    <p:sldId id="265" r:id="rId9"/>
    <p:sldId id="262" r:id="rId10"/>
    <p:sldId id="268" r:id="rId11"/>
    <p:sldId id="267" r:id="rId12"/>
    <p:sldId id="266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4F19-6F6B-4451-9905-E66741069876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AD8E-F9A1-43DF-8FD4-0E3A892354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4F19-6F6B-4451-9905-E66741069876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AD8E-F9A1-43DF-8FD4-0E3A892354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4F19-6F6B-4451-9905-E66741069876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AD8E-F9A1-43DF-8FD4-0E3A892354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4F19-6F6B-4451-9905-E66741069876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AD8E-F9A1-43DF-8FD4-0E3A892354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4F19-6F6B-4451-9905-E66741069876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AD8E-F9A1-43DF-8FD4-0E3A892354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4F19-6F6B-4451-9905-E66741069876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AD8E-F9A1-43DF-8FD4-0E3A892354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4F19-6F6B-4451-9905-E66741069876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AD8E-F9A1-43DF-8FD4-0E3A892354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4F19-6F6B-4451-9905-E66741069876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AD8E-F9A1-43DF-8FD4-0E3A892354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4F19-6F6B-4451-9905-E66741069876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AD8E-F9A1-43DF-8FD4-0E3A892354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4F19-6F6B-4451-9905-E66741069876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AD8E-F9A1-43DF-8FD4-0E3A892354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4F19-6F6B-4451-9905-E66741069876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AD8E-F9A1-43DF-8FD4-0E3A892354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2F4F19-6F6B-4451-9905-E66741069876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75EAD8E-F9A1-43DF-8FD4-0E3A892354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2305050" y="4860925"/>
            <a:ext cx="67056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Выполнил: слушатель  </a:t>
            </a: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Марчук Вера Степановна</a:t>
            </a:r>
            <a:endParaRPr lang="en-US" sz="1600" b="1" dirty="0">
              <a:solidFill>
                <a:schemeClr val="tx2">
                  <a:lumMod val="10000"/>
                </a:schemeClr>
              </a:solidFill>
            </a:endParaRPr>
          </a:p>
          <a:p>
            <a:pPr algn="r" eaLnBrk="1" hangingPunct="1"/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Воспитатель ГПД</a:t>
            </a:r>
            <a:endParaRPr lang="ru-RU" sz="1600" dirty="0">
              <a:solidFill>
                <a:schemeClr val="tx2">
                  <a:lumMod val="10000"/>
                </a:schemeClr>
              </a:solidFill>
            </a:endParaRPr>
          </a:p>
          <a:p>
            <a:pPr algn="r" eaLnBrk="1" hangingPunct="1"/>
            <a:endParaRPr lang="ru-RU" sz="1600" b="1" i="1" dirty="0">
              <a:solidFill>
                <a:schemeClr val="tx2">
                  <a:lumMod val="1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r" eaLnBrk="1" hangingPunct="1"/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ГБОУ СОШ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№234  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Адмиралтейского района</a:t>
            </a:r>
          </a:p>
          <a:p>
            <a:pPr eaLnBrk="1" hangingPunct="1"/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		Преподаватель: </a:t>
            </a:r>
            <a:r>
              <a:rPr lang="ru-RU" sz="1400" b="1" dirty="0" smtClean="0">
                <a:solidFill>
                  <a:schemeClr val="tx2">
                    <a:lumMod val="10000"/>
                  </a:schemeClr>
                </a:solidFill>
              </a:rPr>
              <a:t>Седова И. Н.</a:t>
            </a:r>
            <a:endParaRPr lang="ru-RU" sz="1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95400" y="482947"/>
            <a:ext cx="70930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  <a:cs typeface="Times New Roman" pitchFamily="18" charset="0"/>
              </a:rPr>
              <a:t>Государственное бюджетное образовательное учреждение дополнительного педагогического профессионального образования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  <a:cs typeface="Times New Roman" pitchFamily="18" charset="0"/>
              </a:rPr>
              <a:t>центр повышения квалификации специалистов Адмиралтейского района Санкт-Петербурга «Информационно-методический центр»</a:t>
            </a:r>
            <a:endParaRPr lang="ru-RU" sz="16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3350" y="2430343"/>
            <a:ext cx="86106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000" b="1" i="1" dirty="0" smtClean="0">
                <a:solidFill>
                  <a:schemeClr val="accent6">
                    <a:lumMod val="25000"/>
                  </a:schemeClr>
                </a:solidFill>
                <a:latin typeface="Calibri" pitchFamily="34" charset="0"/>
                <a:cs typeface="Times New Roman" pitchFamily="18" charset="0"/>
              </a:rPr>
              <a:t>ВЫПУСКНАЯ </a:t>
            </a:r>
            <a:r>
              <a:rPr lang="ru-RU" sz="2000" b="1" i="1" dirty="0">
                <a:solidFill>
                  <a:schemeClr val="accent6">
                    <a:lumMod val="25000"/>
                  </a:schemeClr>
                </a:solidFill>
                <a:latin typeface="Calibri" pitchFamily="34" charset="0"/>
                <a:cs typeface="Times New Roman" pitchFamily="18" charset="0"/>
              </a:rPr>
              <a:t>РАБОТА</a:t>
            </a:r>
            <a:endParaRPr lang="ru-RU" sz="1100" dirty="0">
              <a:solidFill>
                <a:schemeClr val="accent6">
                  <a:lumMod val="25000"/>
                </a:schemeClr>
              </a:solidFill>
            </a:endParaRPr>
          </a:p>
          <a:p>
            <a:pPr algn="ctr" eaLnBrk="0" hangingPunct="0"/>
            <a:r>
              <a:rPr lang="ru-RU" i="1" dirty="0">
                <a:solidFill>
                  <a:schemeClr val="accent6">
                    <a:lumMod val="25000"/>
                  </a:schemeClr>
                </a:solidFill>
                <a:latin typeface="Calibri" pitchFamily="34" charset="0"/>
                <a:cs typeface="Times New Roman" pitchFamily="18" charset="0"/>
              </a:rPr>
              <a:t>по учебной программе</a:t>
            </a:r>
            <a:endParaRPr lang="ru-RU" sz="1100" dirty="0">
              <a:solidFill>
                <a:schemeClr val="accent6">
                  <a:lumMod val="25000"/>
                </a:schemeClr>
              </a:solidFill>
            </a:endParaRPr>
          </a:p>
          <a:p>
            <a:pPr algn="ctr" eaLnBrk="0" hangingPunct="0"/>
            <a: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  <a:t>«ИКТ в обучении»</a:t>
            </a:r>
            <a:endParaRPr lang="ru-RU" sz="2000" dirty="0">
              <a:solidFill>
                <a:schemeClr val="accent6">
                  <a:lumMod val="25000"/>
                </a:schemeClr>
              </a:solidFill>
            </a:endParaRPr>
          </a:p>
          <a:p>
            <a:pPr algn="ctr"/>
            <a: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  <a:t>Электронный материал </a:t>
            </a:r>
            <a:r>
              <a:rPr lang="ru-RU" sz="2000" dirty="0">
                <a:solidFill>
                  <a:schemeClr val="accent6">
                    <a:lumMod val="25000"/>
                  </a:schemeClr>
                </a:solidFill>
              </a:rPr>
              <a:t>по </a:t>
            </a:r>
            <a: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  <a:t>внеурочной деятельности ГПД</a:t>
            </a:r>
            <a:b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  <a:t>Презентация проекта «Озеленяем школьный двор»</a:t>
            </a:r>
            <a:endParaRPr lang="ru-RU" i="1" dirty="0">
              <a:solidFill>
                <a:schemeClr val="accent6">
                  <a:lumMod val="25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224213" y="6251575"/>
            <a:ext cx="2428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400" dirty="0" err="1">
                <a:solidFill>
                  <a:schemeClr val="tx2">
                    <a:lumMod val="10000"/>
                  </a:schemeClr>
                </a:solidFill>
              </a:rPr>
              <a:t>Санкт-Петербург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2014</a:t>
            </a:r>
            <a:endParaRPr lang="ru-RU" sz="14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666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39553" y="188640"/>
            <a:ext cx="8280919" cy="93610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Результаты практической работы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95736" y="2843644"/>
            <a:ext cx="4495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Здесь будут размещены  фотографии клумб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9280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188640"/>
            <a:ext cx="7560840" cy="93610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Освещение хода событий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3568" y="1422340"/>
            <a:ext cx="2880320" cy="1944216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Репортажи о значимых событиях проекта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Написание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Выступление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Обсуждение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2560" y="1340768"/>
            <a:ext cx="3264000" cy="244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Скругленный прямоугольник 4"/>
          <p:cNvSpPr/>
          <p:nvPr/>
        </p:nvSpPr>
        <p:spPr>
          <a:xfrm>
            <a:off x="683568" y="3789040"/>
            <a:ext cx="2880320" cy="1944216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Работа со стендом проекта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Фотографии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Публикации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Сопровождение календаря погоды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2560" y="4149352"/>
            <a:ext cx="3264000" cy="244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79293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188640"/>
            <a:ext cx="7200800" cy="93610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Анализ проделанной работы</a:t>
            </a:r>
            <a:endParaRPr lang="ru-RU" sz="4000" b="1" dirty="0">
              <a:solidFill>
                <a:srgbClr val="FFC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1560" y="1772816"/>
            <a:ext cx="2880320" cy="2088232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Результаты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endParaRPr lang="ru-RU" sz="2000" b="1" dirty="0" smtClean="0">
              <a:solidFill>
                <a:srgbClr val="FFC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27784" y="2374141"/>
            <a:ext cx="2880320" cy="2088232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Успехи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endParaRPr lang="ru-RU" sz="2000" b="1" dirty="0" smtClean="0">
              <a:solidFill>
                <a:srgbClr val="FFC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99992" y="3068960"/>
            <a:ext cx="2880320" cy="2088232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Ошибки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endParaRPr lang="ru-RU" sz="2000" b="1" dirty="0" smtClean="0">
              <a:solidFill>
                <a:srgbClr val="FFC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12160" y="4149080"/>
            <a:ext cx="2880320" cy="2088232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Выводы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endParaRPr lang="ru-RU" sz="2000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42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188640"/>
            <a:ext cx="7200800" cy="129614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Поощрение активных участников проекта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1560" y="1772816"/>
            <a:ext cx="2880320" cy="2088232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Лучший цветовод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endParaRPr lang="ru-RU" sz="2000" b="1" dirty="0" smtClean="0">
              <a:solidFill>
                <a:srgbClr val="FFC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27784" y="2374141"/>
            <a:ext cx="2880320" cy="2088232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Лучший ботаник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endParaRPr lang="ru-RU" sz="2000" b="1" dirty="0" smtClean="0">
              <a:solidFill>
                <a:srgbClr val="FFC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99992" y="3068960"/>
            <a:ext cx="2880320" cy="2088232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Лучший корреспондент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…..</a:t>
            </a:r>
          </a:p>
          <a:p>
            <a:endParaRPr lang="ru-RU" sz="2000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00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Озеленяем школьный двор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Экспериментальный проект</a:t>
            </a:r>
            <a:br>
              <a:rPr lang="ru-RU" dirty="0" smtClean="0"/>
            </a:br>
            <a:r>
              <a:rPr lang="ru-RU" dirty="0" smtClean="0"/>
              <a:t>3 класса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8897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188640"/>
            <a:ext cx="7200800" cy="93610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FFC000"/>
                </a:solidFill>
              </a:rPr>
              <a:t>Цели и задачи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99592" y="2060848"/>
            <a:ext cx="2880320" cy="3240360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Цели: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Расширить и углубить знания учащихся о роли природы в жизни человека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Обеспечить взаимосвязь воспитательного и образовательного процессов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72000" y="1340768"/>
            <a:ext cx="3816424" cy="525658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rgbClr val="FFC000"/>
                </a:solidFill>
              </a:rPr>
              <a:t>Задачи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b="1" dirty="0" smtClean="0"/>
              <a:t>Образовательные</a:t>
            </a:r>
          </a:p>
          <a:p>
            <a:pPr marL="825750" indent="-285750">
              <a:buFont typeface="Wingdings" pitchFamily="2" charset="2"/>
              <a:buChar char="ü"/>
            </a:pPr>
            <a:r>
              <a:rPr lang="ru-RU" dirty="0" smtClean="0"/>
              <a:t>Научить навыкам агротехники выращивания растений и ухода за ними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b="1" dirty="0" smtClean="0"/>
              <a:t>Развивающие</a:t>
            </a:r>
          </a:p>
          <a:p>
            <a:pPr marL="825750" indent="-285750">
              <a:buFont typeface="Wingdings" pitchFamily="2" charset="2"/>
              <a:buChar char="ü"/>
            </a:pPr>
            <a:r>
              <a:rPr lang="ru-RU" dirty="0" smtClean="0"/>
              <a:t>Вести </a:t>
            </a:r>
            <a:r>
              <a:rPr lang="ru-RU" dirty="0"/>
              <a:t>наблюдения за растениями</a:t>
            </a:r>
          </a:p>
          <a:p>
            <a:pPr marL="825750" indent="-285750">
              <a:buFont typeface="Wingdings" pitchFamily="2" charset="2"/>
              <a:buChar char="ü"/>
            </a:pPr>
            <a:r>
              <a:rPr lang="ru-RU" dirty="0"/>
              <a:t>Развивать умения обосновывать свою точку </a:t>
            </a:r>
            <a:r>
              <a:rPr lang="ru-RU" b="1" dirty="0" smtClean="0"/>
              <a:t>зрения</a:t>
            </a:r>
            <a:endParaRPr lang="ru-RU" b="1" dirty="0"/>
          </a:p>
          <a:p>
            <a:pPr marL="342900" indent="-342900">
              <a:buFont typeface="+mj-lt"/>
              <a:buAutoNum type="arabicPeriod"/>
            </a:pPr>
            <a:r>
              <a:rPr lang="ru-RU" sz="2000" b="1" dirty="0" smtClean="0"/>
              <a:t>Коммуникативные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 smtClean="0"/>
              <a:t>Развивать умения совместной работы в группе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 smtClean="0"/>
              <a:t>Развивать умения </a:t>
            </a:r>
            <a:r>
              <a:rPr lang="ru-RU" b="1" dirty="0" smtClean="0"/>
              <a:t>вести </a:t>
            </a:r>
            <a:r>
              <a:rPr lang="ru-RU" dirty="0" smtClean="0"/>
              <a:t>диалог с участниками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9419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188640"/>
            <a:ext cx="7200800" cy="93610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Планирование этапов проекта</a:t>
            </a:r>
            <a:endParaRPr lang="ru-RU" sz="4000" b="1" dirty="0">
              <a:solidFill>
                <a:srgbClr val="FFC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3568" y="1422340"/>
            <a:ext cx="2880320" cy="1944216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Создание рабочих групп: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Ботаники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Цветоводы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Корреспонденты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80000" y="2520000"/>
            <a:ext cx="3360000" cy="252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Скругленный прямоугольник 7"/>
          <p:cNvSpPr/>
          <p:nvPr/>
        </p:nvSpPr>
        <p:spPr>
          <a:xfrm>
            <a:off x="683568" y="3645024"/>
            <a:ext cx="2880320" cy="1430597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Определение посевного материала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Цветы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Трава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5238763"/>
            <a:ext cx="2880320" cy="782525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Выбор лабораторного оборудования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86016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188640"/>
            <a:ext cx="7200800" cy="93610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Планирование этапов проекта</a:t>
            </a:r>
            <a:endParaRPr lang="ru-RU" sz="4000" b="1" dirty="0">
              <a:solidFill>
                <a:srgbClr val="FFC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3568" y="1422340"/>
            <a:ext cx="2880320" cy="1944216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Работа с посевным материалом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Замачивание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Посев для рассады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Проращивание рассады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568" y="3645025"/>
            <a:ext cx="2880320" cy="1224136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Работа с рассадой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Пикировка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Высадка в грунт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5085185"/>
            <a:ext cx="2880320" cy="1512168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Уход за растениями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Полив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Подкормка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Прополка</a:t>
            </a:r>
          </a:p>
          <a:p>
            <a:endParaRPr lang="ru-RU" sz="2000" b="1" dirty="0" smtClean="0">
              <a:solidFill>
                <a:srgbClr val="FFC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24128" y="1484784"/>
            <a:ext cx="2880320" cy="268477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Освещение хода событий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Работа с календарем погоды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Обозначение возникших проблем и поиск их решения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Работа со стендом проекта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24128" y="4437112"/>
            <a:ext cx="2880320" cy="792088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Анализ проделанной работы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724128" y="5589240"/>
            <a:ext cx="2880320" cy="792088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Поощрение активных участников проекта</a:t>
            </a:r>
          </a:p>
        </p:txBody>
      </p:sp>
    </p:spTree>
    <p:extLst>
      <p:ext uri="{BB962C8B-B14F-4D97-AF65-F5344CB8AC3E}">
        <p14:creationId xmlns:p14="http://schemas.microsoft.com/office/powerpoint/2010/main" xmlns="" val="125188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188640"/>
            <a:ext cx="7560840" cy="93610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Создание рабочих групп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3568" y="2708920"/>
            <a:ext cx="2880320" cy="1944216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Слушаем предложения и пожелания ребят и создаем рабочие группы</a:t>
            </a: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80000" y="2520000"/>
            <a:ext cx="3360000" cy="252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45707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1520" y="188640"/>
            <a:ext cx="8640960" cy="93610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Определение посевного материала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3568" y="1772816"/>
            <a:ext cx="3096344" cy="1944216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Наш выбор цветов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Настурция </a:t>
            </a:r>
            <a:r>
              <a:rPr lang="ru-RU" b="1" dirty="0" smtClean="0"/>
              <a:t>«ЧЕРИ РОЗ»</a:t>
            </a:r>
            <a:r>
              <a:rPr lang="ru-RU" dirty="0" smtClean="0"/>
              <a:t> и </a:t>
            </a:r>
            <a:r>
              <a:rPr lang="ru-RU" b="1" dirty="0" smtClean="0"/>
              <a:t>«СКАРЛЕТ ГЛИМ»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Бархатцы </a:t>
            </a:r>
            <a:r>
              <a:rPr lang="ru-RU" b="1" dirty="0" smtClean="0"/>
              <a:t>«КАРМЕН»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Виола </a:t>
            </a:r>
            <a:r>
              <a:rPr lang="ru-RU" b="1" dirty="0" smtClean="0"/>
              <a:t>«ОРАНЖЕВОЕ СОЛНЦЕ»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1988840"/>
            <a:ext cx="4427984" cy="33209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Скругленный прямоугольник 4"/>
          <p:cNvSpPr/>
          <p:nvPr/>
        </p:nvSpPr>
        <p:spPr>
          <a:xfrm>
            <a:off x="683568" y="3933056"/>
            <a:ext cx="3096344" cy="1224136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Наш выбор бордюрной травы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/>
              <a:t>«ЦИНЕРАРИЯ»</a:t>
            </a:r>
          </a:p>
        </p:txBody>
      </p:sp>
    </p:spTree>
    <p:extLst>
      <p:ext uri="{BB962C8B-B14F-4D97-AF65-F5344CB8AC3E}">
        <p14:creationId xmlns:p14="http://schemas.microsoft.com/office/powerpoint/2010/main" xmlns="" val="304603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1520" y="188640"/>
            <a:ext cx="8640960" cy="93610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Выбор лабораторного оборудования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1262635"/>
            <a:ext cx="3888432" cy="2448272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Оборудование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Ванночки для замачивания семян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Контейнеры для высадки рассады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Пипетки для полива рассады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Палочки для подвязывания рассады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1332865"/>
            <a:ext cx="2852122" cy="21390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48527" y="3140968"/>
            <a:ext cx="2794613" cy="20959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4437112"/>
            <a:ext cx="2750232" cy="20626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Скругленный прямоугольник 6"/>
          <p:cNvSpPr/>
          <p:nvPr/>
        </p:nvSpPr>
        <p:spPr>
          <a:xfrm>
            <a:off x="467544" y="4098552"/>
            <a:ext cx="3816424" cy="1778720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Рабочий материал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Грунт для проращивания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Картон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239495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39553" y="188640"/>
            <a:ext cx="8280919" cy="936104"/>
          </a:xfrm>
          <a:prstGeom prst="roundRect">
            <a:avLst/>
          </a:prstGeom>
          <a:ln w="22225">
            <a:gradFill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8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Результаты практической работы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369" y="1434361"/>
            <a:ext cx="3139572" cy="23546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824" y="4054473"/>
            <a:ext cx="3139572" cy="23546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3" y="1369373"/>
            <a:ext cx="3139572" cy="23546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8469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Литейная">
      <a:dk1>
        <a:sysClr val="windowText" lastClr="000000"/>
      </a:dk1>
      <a:lt1>
        <a:sysClr val="window" lastClr="FFFE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150</TotalTime>
  <Words>313</Words>
  <Application>Microsoft Office PowerPoint</Application>
  <PresentationFormat>Экран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Паркет</vt:lpstr>
      <vt:lpstr>Слайд 1</vt:lpstr>
      <vt:lpstr>Озеленяем школьный двор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Озеленяем школьный двор</dc:title>
  <dc:creator>Martyanova</dc:creator>
  <cp:lastModifiedBy>www.PHILka.RU</cp:lastModifiedBy>
  <cp:revision>28</cp:revision>
  <dcterms:created xsi:type="dcterms:W3CDTF">2014-03-28T11:00:00Z</dcterms:created>
  <dcterms:modified xsi:type="dcterms:W3CDTF">2014-12-05T17:19:26Z</dcterms:modified>
</cp:coreProperties>
</file>