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0" r:id="rId3"/>
    <p:sldId id="271" r:id="rId4"/>
    <p:sldId id="272" r:id="rId5"/>
    <p:sldId id="256" r:id="rId6"/>
    <p:sldId id="258" r:id="rId7"/>
    <p:sldId id="273" r:id="rId8"/>
    <p:sldId id="259" r:id="rId9"/>
    <p:sldId id="260" r:id="rId10"/>
    <p:sldId id="261" r:id="rId11"/>
    <p:sldId id="263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E54533-8214-4E37-B6DE-C8B0625B0628}" type="datetimeFigureOut">
              <a:rPr lang="ru-RU" smtClean="0"/>
              <a:pPr/>
              <a:t>29.09.2014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701C3E9-365B-456C-8156-F052414654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r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2276872"/>
            <a:ext cx="9144000" cy="1472184"/>
          </a:xfrm>
        </p:spPr>
        <p:txBody>
          <a:bodyPr>
            <a:noAutofit/>
          </a:bodyPr>
          <a:lstStyle/>
          <a:p>
            <a:r>
              <a:rPr lang="ru-RU" sz="5400" b="1" dirty="0"/>
              <a:t>Политический экстремизм. Как его избежать?</a:t>
            </a:r>
            <a:endParaRPr lang="ru-RU" sz="5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37360" y="4149080"/>
            <a:ext cx="7406640" cy="1752600"/>
          </a:xfrm>
        </p:spPr>
        <p:txBody>
          <a:bodyPr/>
          <a:lstStyle/>
          <a:p>
            <a:pPr algn="r"/>
            <a:r>
              <a:rPr lang="ru-RU" dirty="0" err="1" smtClean="0"/>
              <a:t>Великанова</a:t>
            </a:r>
            <a:r>
              <a:rPr lang="ru-RU" dirty="0" smtClean="0"/>
              <a:t> Е. А.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gorod.tomsk.ru/uploads/28460/1237951351/2afd345d4b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144000" cy="474749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g-fotki.yandex.ru/get/6435/141128800.160/0_8ec22_36ec3429_ori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2656"/>
            <a:ext cx="9144000" cy="61147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novostink.ru/uploads/posts/2012-01/1326956751_1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5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zapolni-probel.ru/uploads/posts/2011-04/1301995577_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4542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www.interfax.by/files/2013-12/20131202-123440-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9144001" cy="52251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ok.ya1.ru/uploads/posts/2008-08/1218553853_gruzija-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9714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/>
              <a:t>Что же такое </a:t>
            </a:r>
          </a:p>
          <a:p>
            <a:pPr algn="ctr">
              <a:buNone/>
            </a:pPr>
            <a:r>
              <a:rPr lang="ru-RU" sz="6000" b="1" dirty="0" smtClean="0"/>
              <a:t>политический экстремизм?</a:t>
            </a:r>
            <a:endParaRPr lang="ru-RU" sz="6000" b="1" dirty="0"/>
          </a:p>
        </p:txBody>
      </p:sp>
      <p:pic>
        <p:nvPicPr>
          <p:cNvPr id="26626" name="Picture 2" descr="http://900igr.net/datas/obschestvoznanie/Politicheskij-ekstremizm/0008-008-V-uzkom-smysle-slova-politicheskij-ekstremizm-nezakonn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35"/>
            <a:ext cx="9144000" cy="686193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/>
              <a:t>Актуальна ли проблема политического экстремизма сегодня?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/>
              <a:t>Что следует </a:t>
            </a:r>
            <a:r>
              <a:rPr lang="ru-RU" sz="5400" b="1" i="1" dirty="0" smtClean="0"/>
              <a:t>делать</a:t>
            </a:r>
            <a:r>
              <a:rPr lang="ru-RU" sz="5400" b="1" i="1" dirty="0"/>
              <a:t>, чтобы </a:t>
            </a:r>
            <a:r>
              <a:rPr lang="ru-RU" sz="5400" b="1" i="1" dirty="0" smtClean="0"/>
              <a:t>пресекать </a:t>
            </a:r>
            <a:r>
              <a:rPr lang="ru-RU" sz="5400" b="1" i="1" dirty="0"/>
              <a:t>политический </a:t>
            </a:r>
            <a:r>
              <a:rPr lang="ru-RU" sz="5400" b="1" i="1" dirty="0" smtClean="0"/>
              <a:t>экстремизм</a:t>
            </a:r>
            <a:r>
              <a:rPr lang="ru-RU" sz="5400" b="1" dirty="0" smtClean="0"/>
              <a:t>?</a:t>
            </a:r>
            <a:endParaRPr lang="ru-RU" sz="54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 smtClean="0"/>
              <a:t>Возможен ли диалог «Власть и общество»? </a:t>
            </a:r>
          </a:p>
          <a:p>
            <a:pPr algn="ctr">
              <a:buNone/>
            </a:pPr>
            <a:r>
              <a:rPr lang="ru-RU" sz="6600" b="1" dirty="0" smtClean="0"/>
              <a:t>На каких условиях?</a:t>
            </a:r>
            <a:endParaRPr lang="ru-RU" sz="6600" b="1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Актуализация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ru-RU" sz="3500" dirty="0" smtClean="0"/>
              <a:t>1. Какую </a:t>
            </a:r>
            <a:r>
              <a:rPr lang="ru-RU" sz="3500" dirty="0"/>
              <a:t>тему мы с вами поднимаем </a:t>
            </a:r>
            <a:r>
              <a:rPr lang="ru-RU" sz="3500" dirty="0" smtClean="0"/>
              <a:t>сегодня?</a:t>
            </a:r>
            <a:endParaRPr lang="ru-RU" sz="3500" dirty="0"/>
          </a:p>
          <a:p>
            <a:pPr>
              <a:buNone/>
            </a:pPr>
            <a:r>
              <a:rPr lang="ru-RU" sz="3500" dirty="0"/>
              <a:t>2. Актуальны ли вопросы, темы, поднимаемые народниками в 60-70-х гг. </a:t>
            </a:r>
            <a:r>
              <a:rPr lang="en-US" sz="3500" dirty="0"/>
              <a:t>XIX</a:t>
            </a:r>
            <a:r>
              <a:rPr lang="ru-RU" sz="3500" dirty="0"/>
              <a:t> века сегодня</a:t>
            </a:r>
            <a:r>
              <a:rPr lang="ru-RU" sz="3500" dirty="0" smtClean="0"/>
              <a:t>?</a:t>
            </a:r>
          </a:p>
          <a:p>
            <a:pPr>
              <a:buNone/>
            </a:pPr>
            <a:r>
              <a:rPr lang="ru-RU" sz="3500" dirty="0" smtClean="0"/>
              <a:t> </a:t>
            </a:r>
            <a:r>
              <a:rPr lang="ru-RU" sz="3500" dirty="0"/>
              <a:t>Какие вопросы поднимали народники </a:t>
            </a:r>
            <a:r>
              <a:rPr lang="ru-RU" sz="3500" dirty="0" smtClean="0"/>
              <a:t>? </a:t>
            </a:r>
          </a:p>
          <a:p>
            <a:pPr>
              <a:buNone/>
            </a:pPr>
            <a:r>
              <a:rPr lang="ru-RU" sz="3500" dirty="0" smtClean="0"/>
              <a:t>Актуальны </a:t>
            </a:r>
            <a:r>
              <a:rPr lang="ru-RU" sz="3500" dirty="0"/>
              <a:t>ли эти вопросы </a:t>
            </a:r>
            <a:r>
              <a:rPr lang="ru-RU" sz="3500" dirty="0" smtClean="0"/>
              <a:t>сегодня?</a:t>
            </a:r>
            <a:endParaRPr lang="ru-RU" sz="3500" dirty="0"/>
          </a:p>
          <a:p>
            <a:pPr>
              <a:buNone/>
            </a:pPr>
            <a:r>
              <a:rPr lang="ru-RU" sz="3500" dirty="0"/>
              <a:t>3. Какие меры </a:t>
            </a:r>
            <a:r>
              <a:rPr lang="ru-RU" sz="3500" dirty="0" smtClean="0"/>
              <a:t>предлагали? </a:t>
            </a:r>
            <a:endParaRPr lang="ru-RU" sz="3500" dirty="0"/>
          </a:p>
          <a:p>
            <a:pPr>
              <a:buNone/>
            </a:pPr>
            <a:r>
              <a:rPr lang="ru-RU" sz="3500" dirty="0" smtClean="0"/>
              <a:t>4. </a:t>
            </a:r>
            <a:r>
              <a:rPr lang="ru-RU" sz="3500" dirty="0"/>
              <a:t>Какие из этих мер правомерно (должно) использовать, а какие нет?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C00000"/>
                </a:solidFill>
              </a:rPr>
              <a:t>Итог</a:t>
            </a:r>
            <a:endParaRPr lang="ru-RU" sz="9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Как можно назвать экстремальную политическую деятельность сегодня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C00000"/>
                </a:solidFill>
              </a:rPr>
              <a:t>Политический экстремизм</a:t>
            </a:r>
            <a:endParaRPr lang="ru-RU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Просмотрите примеры политического экстремизма.</a:t>
            </a:r>
          </a:p>
          <a:p>
            <a:pPr>
              <a:buNone/>
            </a:pPr>
            <a:r>
              <a:rPr lang="ru-RU" sz="4400" dirty="0" smtClean="0"/>
              <a:t>Попытайтесь узнать событие на иллюстрации.</a:t>
            </a:r>
            <a:endParaRPr lang="ru-RU" sz="4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voprosik.net/wp-content/uploads/2012/03/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7185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http://stihihit.ru/uploads/0004/73/53/14459-1-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0"/>
            <a:ext cx="4427984" cy="687046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ljplus.ru/img4/v/e/velykiukrainci/___band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03381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journalufa.com/uploads/posts/2011-03/1300419728_islam_terroris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www.mk.ru/upload/iblock_mk/475/c9/a6/74/DETAIL_PICTURE_526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421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E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116</TotalTime>
  <Words>131</Words>
  <Application>Microsoft Office PowerPoint</Application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Политический экстремизм. Как его избежать?</vt:lpstr>
      <vt:lpstr>Актуализация знаний</vt:lpstr>
      <vt:lpstr>Как можно назвать экстремальную политическую деятельность сегодня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Великашка</dc:creator>
  <cp:lastModifiedBy>www.PHILka.RU</cp:lastModifiedBy>
  <cp:revision>13</cp:revision>
  <dcterms:created xsi:type="dcterms:W3CDTF">2014-04-11T20:18:10Z</dcterms:created>
  <dcterms:modified xsi:type="dcterms:W3CDTF">2014-09-29T08:04:07Z</dcterms:modified>
</cp:coreProperties>
</file>